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56" y="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5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21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8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7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2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6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6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9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16E5-DE2A-4A10-8129-22129150772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B7EE-FEAD-4B43-B8C7-9DF191913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" y="162124"/>
            <a:ext cx="7200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00311" y="4698628"/>
            <a:ext cx="5760640" cy="3085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COMMANDE DE SOUVENIRS</a:t>
            </a:r>
          </a:p>
          <a:p>
            <a:endParaRPr lang="fr-FR" sz="800" dirty="0">
              <a:latin typeface="Comic Sans MS" panose="030F0702030302020204" pitchFamily="66" charset="0"/>
            </a:endParaRPr>
          </a:p>
          <a:p>
            <a:r>
              <a:rPr lang="fr-FR" sz="1400" i="1" dirty="0">
                <a:latin typeface="Comic Sans MS" panose="030F0702030302020204" pitchFamily="66" charset="0"/>
              </a:rPr>
              <a:t>                     Carte postale                                             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(avec timbre issu du carnet « vous avez 12 messages »)</a:t>
            </a:r>
          </a:p>
          <a:p>
            <a:endParaRPr lang="fr-FR" sz="1200" i="1" dirty="0">
              <a:latin typeface="Comic Sans MS" panose="030F0702030302020204" pitchFamily="66" charset="0"/>
            </a:endParaRPr>
          </a:p>
          <a:p>
            <a:endParaRPr lang="fr-FR" sz="1300" i="1" dirty="0">
              <a:latin typeface="Comic Sans MS" panose="030F0702030302020204" pitchFamily="66" charset="0"/>
            </a:endParaRPr>
          </a:p>
          <a:p>
            <a:r>
              <a:rPr lang="fr-FR" sz="1100" dirty="0">
                <a:latin typeface="Comic Sans MS" panose="030F0702030302020204" pitchFamily="66" charset="0"/>
              </a:rPr>
              <a:t>Frais de port : 1 à 2 souvenirs : 1,50 €</a:t>
            </a:r>
          </a:p>
          <a:p>
            <a:r>
              <a:rPr lang="fr-FR" sz="1100" dirty="0">
                <a:latin typeface="Comic Sans MS" panose="030F0702030302020204" pitchFamily="66" charset="0"/>
              </a:rPr>
              <a:t>                       3 à 10 souvenirs : 3,00 €</a:t>
            </a:r>
          </a:p>
          <a:p>
            <a:endParaRPr lang="fr-FR" sz="1100" dirty="0">
              <a:latin typeface="Comic Sans MS" panose="030F0702030302020204" pitchFamily="66" charset="0"/>
            </a:endParaRPr>
          </a:p>
          <a:p>
            <a:r>
              <a:rPr lang="fr-FR" sz="1100" dirty="0">
                <a:latin typeface="Comic Sans MS" panose="030F0702030302020204" pitchFamily="66" charset="0"/>
              </a:rPr>
              <a:t>Paiement par chèque à l’ordre du GPM</a:t>
            </a:r>
          </a:p>
          <a:p>
            <a:r>
              <a:rPr lang="fr-FR" sz="1100" dirty="0">
                <a:latin typeface="Comic Sans MS" panose="030F0702030302020204" pitchFamily="66" charset="0"/>
              </a:rPr>
              <a:t>et bulletin de commande à envoyer à :</a:t>
            </a:r>
          </a:p>
          <a:p>
            <a:endParaRPr lang="fr-FR" sz="11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       RENAUD Christiane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       11, rue du Chevalier de Malte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       03310  NERIS les BAINS</a:t>
            </a:r>
          </a:p>
          <a:p>
            <a:endParaRPr lang="fr-FR" sz="800" dirty="0">
              <a:latin typeface="Comic Sans MS" panose="030F0702030302020204" pitchFamily="66" charset="0"/>
            </a:endParaRPr>
          </a:p>
          <a:p>
            <a:r>
              <a:rPr lang="fr-FR" sz="1100" dirty="0">
                <a:latin typeface="Comic Sans MS" panose="030F0702030302020204" pitchFamily="66" charset="0"/>
              </a:rPr>
              <a:t>       Tél : 06 70 93 27 45  -  Mail : rdomini@orange.fr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4287" y="8010996"/>
            <a:ext cx="6192688" cy="17851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Nom</a:t>
            </a:r>
            <a:r>
              <a:rPr lang="fr-FR" sz="1200" dirty="0"/>
              <a:t> : …………………………………………………………… </a:t>
            </a:r>
            <a:r>
              <a:rPr lang="fr-FR" sz="1400" dirty="0"/>
              <a:t>Prénom : </a:t>
            </a:r>
            <a:r>
              <a:rPr lang="fr-FR" sz="1200" dirty="0"/>
              <a:t>…………………………………………………………..</a:t>
            </a:r>
          </a:p>
          <a:p>
            <a:endParaRPr lang="fr-FR" sz="1200" dirty="0"/>
          </a:p>
          <a:p>
            <a:r>
              <a:rPr lang="fr-FR" sz="1200" dirty="0"/>
              <a:t>Adresse : ………………………………………………………………………………………………………………………………………</a:t>
            </a:r>
          </a:p>
          <a:p>
            <a:endParaRPr lang="fr-FR" sz="1200" dirty="0"/>
          </a:p>
          <a:p>
            <a:r>
              <a:rPr lang="fr-FR" sz="1200" dirty="0"/>
              <a:t>Code postal : ………………………………. Ville : …………………………………………………………………………………….</a:t>
            </a:r>
          </a:p>
          <a:p>
            <a:endParaRPr lang="fr-FR" sz="1200" dirty="0"/>
          </a:p>
          <a:p>
            <a:r>
              <a:rPr lang="fr-FR" sz="1200" dirty="0"/>
              <a:t>Tél : …………………………………………….. Mail : …………………………………………………………………………………….  </a:t>
            </a:r>
          </a:p>
          <a:p>
            <a:endParaRPr lang="fr-FR" sz="1200" dirty="0"/>
          </a:p>
          <a:p>
            <a:r>
              <a:rPr lang="fr-FR" sz="1200" dirty="0"/>
              <a:t>          Signature :  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8703" y="5076000"/>
            <a:ext cx="226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................ x 3,00 € = ……………….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      Frais de port = ………………..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  <a:p>
            <a:r>
              <a:rPr lang="fr-FR" sz="1200" dirty="0">
                <a:latin typeface="Comic Sans MS" panose="030F0702030302020204" pitchFamily="66" charset="0"/>
              </a:rPr>
              <a:t>               TOTAL = ………………..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6B7B9F-A9CF-87CE-EF16-D7DE2750262A}"/>
              </a:ext>
            </a:extLst>
          </p:cNvPr>
          <p:cNvSpPr txBox="1"/>
          <p:nvPr/>
        </p:nvSpPr>
        <p:spPr>
          <a:xfrm>
            <a:off x="900311" y="1170236"/>
            <a:ext cx="57606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Copperplate Gothic Bold" panose="020E0705020206020404" pitchFamily="34" charset="0"/>
              </a:rPr>
              <a:t>150 ANS de la CARTE POSTALE</a:t>
            </a:r>
          </a:p>
          <a:p>
            <a:pPr algn="ctr"/>
            <a:r>
              <a:rPr lang="fr-FR" dirty="0">
                <a:latin typeface="Colonna MT" panose="04020805060202030203" pitchFamily="82" charset="0"/>
              </a:rPr>
              <a:t>Du 2 au 10 juillet – Hôtel de Ville de Montluçon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A87D5A-3AEF-23D0-41E4-C6F2EFD4E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31" y="1878676"/>
            <a:ext cx="3816000" cy="2675936"/>
          </a:xfrm>
          <a:prstGeom prst="rect">
            <a:avLst/>
          </a:prstGeom>
        </p:spPr>
      </p:pic>
      <p:pic>
        <p:nvPicPr>
          <p:cNvPr id="9" name="Picture 27" descr="logo GPMC">
            <a:extLst>
              <a:ext uri="{FF2B5EF4-FFF2-40B4-BE49-F238E27FC236}">
                <a16:creationId xmlns:a16="http://schemas.microsoft.com/office/drawing/2014/main" id="{359EA89B-6238-8542-E2AF-5C360F60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4764" r="6561" b="16240"/>
          <a:stretch>
            <a:fillRect/>
          </a:stretch>
        </p:blipFill>
        <p:spPr bwMode="auto">
          <a:xfrm rot="21471197">
            <a:off x="2998068" y="9998213"/>
            <a:ext cx="522000" cy="5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GPM\PROGRAMMES FETE DU TIMBRE\FT 2022\BASE IMAGE FdeT\LOGO_100_ANS_FFAP.jpg">
            <a:extLst>
              <a:ext uri="{FF2B5EF4-FFF2-40B4-BE49-F238E27FC236}">
                <a16:creationId xmlns:a16="http://schemas.microsoft.com/office/drawing/2014/main" id="{E310E5A2-4506-C41C-AEC4-C4C60FCE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1" y="10023612"/>
            <a:ext cx="1608506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upload.wikimedia.org/wikipedia/fr/2/2a/Logo-laposte.png">
            <a:extLst>
              <a:ext uri="{FF2B5EF4-FFF2-40B4-BE49-F238E27FC236}">
                <a16:creationId xmlns:a16="http://schemas.microsoft.com/office/drawing/2014/main" id="{56666D6D-BBB3-0B3E-73DF-68920A07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39" y="9955212"/>
            <a:ext cx="792000" cy="5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ocu0021">
            <a:extLst>
              <a:ext uri="{FF2B5EF4-FFF2-40B4-BE49-F238E27FC236}">
                <a16:creationId xmlns:a16="http://schemas.microsoft.com/office/drawing/2014/main" id="{4B82BC11-EEBF-5040-C8A6-64858F5A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89" y="9978849"/>
            <a:ext cx="648000" cy="5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>
            <a:extLst>
              <a:ext uri="{FF2B5EF4-FFF2-40B4-BE49-F238E27FC236}">
                <a16:creationId xmlns:a16="http://schemas.microsoft.com/office/drawing/2014/main" id="{64B3C12A-8C1E-B1A2-E2BE-47A6128C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60" y="9989999"/>
            <a:ext cx="540000" cy="53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18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144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Colonna MT</vt:lpstr>
      <vt:lpstr>Comic Sans MS</vt:lpstr>
      <vt:lpstr>Copperplate Gothic Bold</vt:lpstr>
      <vt:lpstr>Thème Office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</dc:creator>
  <cp:lastModifiedBy>Brigitte</cp:lastModifiedBy>
  <cp:revision>20</cp:revision>
  <dcterms:created xsi:type="dcterms:W3CDTF">2019-03-03T10:32:07Z</dcterms:created>
  <dcterms:modified xsi:type="dcterms:W3CDTF">2022-06-21T07:44:57Z</dcterms:modified>
</cp:coreProperties>
</file>